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5B6FFD-F8A2-D66D-EB60-218B417CEED7}" v="4" dt="2024-12-10T18:04:52.500"/>
    <p1510:client id="{76F08979-B678-47B2-BC66-F7627A485959}" v="4" dt="2024-12-10T18:58:38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204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00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2797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397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29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>
                    <a:tint val="82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82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82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268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436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841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02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2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84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93F35E2-BE3F-4DD9-BF0C-1E0AC7A728B6}" type="datetimeFigureOut">
              <a:rPr lang="en-US" smtClean="0"/>
              <a:t>12/11/2024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C210863-27C4-40DE-82BC-9CB352EB4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86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play.google.com/store/apps/details?id=com.worldtravel.app&amp;hl=en_US" TargetMode="External"/><Relationship Id="rId2" Type="http://schemas.openxmlformats.org/officeDocument/2006/relationships/hyperlink" Target="https://apps.apple.com/us/app/worldmobile/id1598606672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onlinehelp@worldtravelinc.com" TargetMode="External"/><Relationship Id="rId4" Type="http://schemas.openxmlformats.org/officeDocument/2006/relationships/hyperlink" Target="https://4547133.fs1.hubspotusercontent-na1.net/hubfs/4547133/WorldMobile%20Registation%20How%20To.%20v1.111824-1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FDEAE91C-B228-814E-0AF2-46336F44AD8B}"/>
              </a:ext>
            </a:extLst>
          </p:cNvPr>
          <p:cNvSpPr txBox="1"/>
          <p:nvPr/>
        </p:nvSpPr>
        <p:spPr>
          <a:xfrm>
            <a:off x="595741" y="1704123"/>
            <a:ext cx="6570238" cy="784830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400">
                <a:latin typeface="Gotham" pitchFamily="50" charset="0"/>
                <a:cs typeface="Gotham" pitchFamily="50" charset="0"/>
              </a:rPr>
              <a:t>Please copy and paste the suggested communication below into a new email message.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>
                <a:latin typeface="Gotham"/>
                <a:cs typeface="Gotham" pitchFamily="50" charset="0"/>
              </a:rPr>
              <a:t>Subject Line: Download and Start Using </a:t>
            </a:r>
            <a:r>
              <a:rPr lang="en-US" sz="1400" err="1">
                <a:latin typeface="Gotham"/>
                <a:cs typeface="Gotham" pitchFamily="50" charset="0"/>
              </a:rPr>
              <a:t>WorldMobile</a:t>
            </a:r>
            <a:r>
              <a:rPr lang="en-US" sz="1400">
                <a:latin typeface="Gotham"/>
                <a:cs typeface="Gotham" pitchFamily="50" charset="0"/>
              </a:rPr>
              <a:t> Today!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>
                <a:latin typeface="Gotham" pitchFamily="50" charset="0"/>
                <a:cs typeface="Gotham" pitchFamily="50" charset="0"/>
              </a:rPr>
              <a:t>Dear Travelers,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>
                <a:latin typeface="Gotham" pitchFamily="50" charset="0"/>
                <a:cs typeface="Gotham" pitchFamily="50" charset="0"/>
              </a:rPr>
              <a:t>Travel smarter and easier with </a:t>
            </a:r>
            <a:r>
              <a:rPr lang="en-US" sz="1400" err="1">
                <a:latin typeface="Gotham" pitchFamily="50" charset="0"/>
                <a:cs typeface="Gotham" pitchFamily="50" charset="0"/>
              </a:rPr>
              <a:t>WorldMobile</a:t>
            </a:r>
            <a:r>
              <a:rPr lang="en-US" sz="1400">
                <a:latin typeface="Gotham" pitchFamily="50" charset="0"/>
                <a:cs typeface="Gotham" pitchFamily="50" charset="0"/>
              </a:rPr>
              <a:t>! This handy app lets you carry World Travel, Inc. in your pocket, keeping you informed and connected through your journeys. 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 b="1">
                <a:latin typeface="Gotham" pitchFamily="50" charset="0"/>
                <a:cs typeface="Gotham" pitchFamily="50" charset="0"/>
              </a:rPr>
              <a:t>Here’s what </a:t>
            </a:r>
            <a:r>
              <a:rPr lang="en-US" sz="1400" b="1" err="1">
                <a:latin typeface="Gotham" pitchFamily="50" charset="0"/>
                <a:cs typeface="Gotham" pitchFamily="50" charset="0"/>
              </a:rPr>
              <a:t>WorldMobile</a:t>
            </a:r>
            <a:r>
              <a:rPr lang="en-US" sz="1400" b="1">
                <a:latin typeface="Gotham" pitchFamily="50" charset="0"/>
                <a:cs typeface="Gotham" pitchFamily="50" charset="0"/>
              </a:rPr>
              <a:t> offers: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latin typeface="Gotham" pitchFamily="50" charset="0"/>
                <a:cs typeface="Gotham" pitchFamily="50" charset="0"/>
              </a:rPr>
              <a:t>Trip Management at Your Fingertips: View all your upcoming trips including detailed destination guides, airport maps, and real-time flight status alerts.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latin typeface="Gotham" pitchFamily="50" charset="0"/>
                <a:cs typeface="Gotham" pitchFamily="50" charset="0"/>
              </a:rPr>
              <a:t>Seamless Booking and Support: Easily access the SAP Concur app to book new trips or directly contact your World Travel, Inc. agent team for any questions or assistance before and during your travels.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 b="1">
                <a:latin typeface="Gotham" pitchFamily="50" charset="0"/>
                <a:cs typeface="Gotham" pitchFamily="50" charset="0"/>
              </a:rPr>
              <a:t>Get Started with </a:t>
            </a:r>
            <a:r>
              <a:rPr lang="en-US" sz="1400" b="1" err="1">
                <a:latin typeface="Gotham" pitchFamily="50" charset="0"/>
                <a:cs typeface="Gotham" pitchFamily="50" charset="0"/>
              </a:rPr>
              <a:t>WorldMobile</a:t>
            </a:r>
            <a:r>
              <a:rPr lang="en-US" sz="1400" b="1">
                <a:latin typeface="Gotham" pitchFamily="50" charset="0"/>
                <a:cs typeface="Gotham" pitchFamily="50" charset="0"/>
              </a:rPr>
              <a:t>: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400">
                <a:latin typeface="Gotham" pitchFamily="50" charset="0"/>
                <a:cs typeface="Gotham" pitchFamily="50" charset="0"/>
              </a:rPr>
              <a:t>Download the app for your device: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>
                <a:latin typeface="Gotham" pitchFamily="50" charset="0"/>
                <a:cs typeface="Gotham" pitchFamily="50" charset="0"/>
                <a:hlinkClick r:id="rId2"/>
              </a:rPr>
              <a:t>Apple</a:t>
            </a:r>
            <a:endParaRPr lang="en-US" sz="1400">
              <a:latin typeface="Gotham" pitchFamily="50" charset="0"/>
              <a:cs typeface="Gotham" pitchFamily="50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400">
                <a:latin typeface="Gotham" pitchFamily="50" charset="0"/>
                <a:cs typeface="Gotham" pitchFamily="50" charset="0"/>
                <a:hlinkClick r:id="rId3"/>
              </a:rPr>
              <a:t>Android</a:t>
            </a:r>
            <a:endParaRPr lang="en-US" sz="1400">
              <a:latin typeface="Gotham" pitchFamily="50" charset="0"/>
              <a:cs typeface="Gotham" pitchFamily="50" charset="0"/>
            </a:endParaRPr>
          </a:p>
          <a:p>
            <a:pPr marL="342900" indent="-342900">
              <a:buAutoNum type="arabicPeriod" startAt="2"/>
            </a:pPr>
            <a:r>
              <a:rPr lang="en-US" sz="1400">
                <a:latin typeface="Gotham"/>
                <a:cs typeface="Gotham" pitchFamily="50" charset="0"/>
              </a:rPr>
              <a:t>Set Up Your Account: Follow the instructions </a:t>
            </a:r>
            <a:r>
              <a:rPr lang="en-US" sz="1400">
                <a:latin typeface="Gotham"/>
                <a:cs typeface="Gotham" pitchFamily="50" charset="0"/>
                <a:hlinkClick r:id="rId4"/>
              </a:rPr>
              <a:t>here</a:t>
            </a:r>
            <a:r>
              <a:rPr lang="en-US" sz="1400">
                <a:latin typeface="Gotham"/>
                <a:cs typeface="Gotham" pitchFamily="50" charset="0"/>
              </a:rPr>
              <a:t>.</a:t>
            </a:r>
          </a:p>
          <a:p>
            <a:pPr marL="342900" indent="-342900">
              <a:buAutoNum type="arabicPeriod" startAt="2"/>
            </a:pPr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 b="1">
                <a:latin typeface="Gotham" pitchFamily="50" charset="0"/>
                <a:cs typeface="Gotham" pitchFamily="50" charset="0"/>
              </a:rPr>
              <a:t>Need Help? </a:t>
            </a:r>
          </a:p>
          <a:p>
            <a:r>
              <a:rPr lang="en-US" sz="1400">
                <a:latin typeface="Gotham" pitchFamily="50" charset="0"/>
                <a:cs typeface="Gotham" pitchFamily="50" charset="0"/>
              </a:rPr>
              <a:t>If you encounter any issues signing up or using the app, don’t hesitate to contact World Travel, Inc.’s helpful support team at </a:t>
            </a:r>
            <a:r>
              <a:rPr lang="en-US" sz="1400">
                <a:latin typeface="Gotham" pitchFamily="50" charset="0"/>
                <a:cs typeface="Gotham" pitchFamily="50" charset="0"/>
                <a:hlinkClick r:id="rId5"/>
              </a:rPr>
              <a:t>onlinehelp@worldtravelinc.com</a:t>
            </a:r>
            <a:r>
              <a:rPr lang="en-US" sz="1400">
                <a:latin typeface="Gotham" pitchFamily="50" charset="0"/>
                <a:cs typeface="Gotham" pitchFamily="50" charset="0"/>
              </a:rPr>
              <a:t>. 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>
                <a:latin typeface="Gotham" pitchFamily="50" charset="0"/>
                <a:cs typeface="Gotham" pitchFamily="50" charset="0"/>
              </a:rPr>
              <a:t>Wishing you safe and happy travels with your new </a:t>
            </a:r>
            <a:r>
              <a:rPr lang="en-US" sz="1400" err="1">
                <a:latin typeface="Gotham" pitchFamily="50" charset="0"/>
                <a:cs typeface="Gotham" pitchFamily="50" charset="0"/>
              </a:rPr>
              <a:t>WorldMobile</a:t>
            </a:r>
            <a:r>
              <a:rPr lang="en-US" sz="1400">
                <a:latin typeface="Gotham" pitchFamily="50" charset="0"/>
                <a:cs typeface="Gotham" pitchFamily="50" charset="0"/>
              </a:rPr>
              <a:t> app!</a:t>
            </a:r>
          </a:p>
          <a:p>
            <a:endParaRPr lang="en-US" sz="1400">
              <a:latin typeface="Gotham" pitchFamily="50" charset="0"/>
              <a:cs typeface="Gotham" pitchFamily="50" charset="0"/>
            </a:endParaRPr>
          </a:p>
          <a:p>
            <a:r>
              <a:rPr lang="en-US" sz="1400">
                <a:highlight>
                  <a:srgbClr val="FFFF00"/>
                </a:highlight>
                <a:latin typeface="Gotham" pitchFamily="50" charset="0"/>
                <a:cs typeface="Gotham" pitchFamily="50" charset="0"/>
              </a:rPr>
              <a:t>[insert signature]</a:t>
            </a:r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894FF893-D596-902B-81BE-414A369659AC}"/>
              </a:ext>
            </a:extLst>
          </p:cNvPr>
          <p:cNvSpPr txBox="1">
            <a:spLocks/>
          </p:cNvSpPr>
          <p:nvPr/>
        </p:nvSpPr>
        <p:spPr>
          <a:xfrm>
            <a:off x="595740" y="721398"/>
            <a:ext cx="2951162" cy="774836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194310" indent="-194310" algn="l" defTabSz="777240" rtl="0" eaLnBrk="1" latinLnBrk="0" hangingPunct="1">
              <a:lnSpc>
                <a:spcPct val="90000"/>
              </a:lnSpc>
              <a:spcBef>
                <a:spcPts val="850"/>
              </a:spcBef>
              <a:buFont typeface="Arial" panose="020B0604020202020204" pitchFamily="34" charset="0"/>
              <a:buChar char="•"/>
              <a:defRPr sz="23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829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20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715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01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4879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3741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603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1465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303270" indent="-194310" algn="l" defTabSz="777240" rtl="0" eaLnBrk="1" latinLnBrk="0" hangingPunct="1">
              <a:lnSpc>
                <a:spcPct val="90000"/>
              </a:lnSpc>
              <a:spcBef>
                <a:spcPts val="425"/>
              </a:spcBef>
              <a:buFont typeface="Arial" panose="020B0604020202020204" pitchFamily="34" charset="0"/>
              <a:buChar char="•"/>
              <a:defRPr sz="153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>
                <a:solidFill>
                  <a:srgbClr val="002D72"/>
                </a:solidFill>
                <a:latin typeface="Gotham" pitchFamily="50" charset="0"/>
                <a:cs typeface="Gotham" pitchFamily="50" charset="0"/>
              </a:rPr>
              <a:t>Communication Template</a:t>
            </a:r>
          </a:p>
        </p:txBody>
      </p:sp>
      <p:pic>
        <p:nvPicPr>
          <p:cNvPr id="5" name="Picture 4" descr="A black background with blue and green text&#10;&#10;Description automatically generated">
            <a:extLst>
              <a:ext uri="{FF2B5EF4-FFF2-40B4-BE49-F238E27FC236}">
                <a16:creationId xmlns:a16="http://schemas.microsoft.com/office/drawing/2014/main" id="{DC39B71F-3464-46B7-5C3B-17A316CE179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6902" y="423285"/>
            <a:ext cx="3465809" cy="1075681"/>
          </a:xfrm>
          <a:prstGeom prst="rect">
            <a:avLst/>
          </a:prstGeo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925107-81BB-47FB-4CE1-8801608FFBC4}"/>
              </a:ext>
            </a:extLst>
          </p:cNvPr>
          <p:cNvCxnSpPr>
            <a:cxnSpLocks/>
          </p:cNvCxnSpPr>
          <p:nvPr/>
        </p:nvCxnSpPr>
        <p:spPr>
          <a:xfrm>
            <a:off x="595740" y="2189978"/>
            <a:ext cx="657023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0852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2193D3655C8C48BCE06CC680B408FA" ma:contentTypeVersion="20" ma:contentTypeDescription="Create a new document." ma:contentTypeScope="" ma:versionID="bab06eea661f88bf2a1f8a9481eb5690">
  <xsd:schema xmlns:xsd="http://www.w3.org/2001/XMLSchema" xmlns:xs="http://www.w3.org/2001/XMLSchema" xmlns:p="http://schemas.microsoft.com/office/2006/metadata/properties" xmlns:ns1="http://schemas.microsoft.com/sharepoint/v3" xmlns:ns2="4a0906bf-bf27-44cd-a1e0-aa3d91719e0c" xmlns:ns3="c41c70c9-71bf-458c-bc09-df8c071030f2" targetNamespace="http://schemas.microsoft.com/office/2006/metadata/properties" ma:root="true" ma:fieldsID="a6fc669b7feca6f02904c3e2ba710c37" ns1:_="" ns2:_="" ns3:_="">
    <xsd:import namespace="http://schemas.microsoft.com/sharepoint/v3"/>
    <xsd:import namespace="4a0906bf-bf27-44cd-a1e0-aa3d91719e0c"/>
    <xsd:import namespace="c41c70c9-71bf-458c-bc09-df8c071030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0906bf-bf27-44cd-a1e0-aa3d91719e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7760a675-f117-42b6-9984-4eece1f59ad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1c70c9-71bf-458c-bc09-df8c071030f2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4f6a23f8-94c3-4f2d-8a72-afda46aa5dde}" ma:internalName="TaxCatchAll" ma:showField="CatchAllData" ma:web="c41c70c9-71bf-458c-bc09-df8c071030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41c70c9-71bf-458c-bc09-df8c071030f2" xsi:nil="true"/>
    <_ip_UnifiedCompliancePolicyUIAction xmlns="http://schemas.microsoft.com/sharepoint/v3" xsi:nil="true"/>
    <_ip_UnifiedCompliancePolicyProperties xmlns="http://schemas.microsoft.com/sharepoint/v3" xsi:nil="true"/>
    <lcf76f155ced4ddcb4097134ff3c332f xmlns="4a0906bf-bf27-44cd-a1e0-aa3d91719e0c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DE07DAD-5E07-4DCA-BDB4-EE077C88A29D}">
  <ds:schemaRefs>
    <ds:schemaRef ds:uri="4a0906bf-bf27-44cd-a1e0-aa3d91719e0c"/>
    <ds:schemaRef ds:uri="c41c70c9-71bf-458c-bc09-df8c071030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68FA1C1-5EFC-4BCD-88B0-532291AFC1C8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  <ds:schemaRef ds:uri="http://schemas.microsoft.com/office/2006/metadata/properties"/>
    <ds:schemaRef ds:uri="http://schemas.openxmlformats.org/package/2006/metadata/core-properties"/>
    <ds:schemaRef ds:uri="http://purl.org/dc/terms/"/>
    <ds:schemaRef ds:uri="c41c70c9-71bf-458c-bc09-df8c071030f2"/>
    <ds:schemaRef ds:uri="4a0906bf-bf27-44cd-a1e0-aa3d91719e0c"/>
    <ds:schemaRef ds:uri="http://schemas.microsoft.com/sharepoint/v3"/>
  </ds:schemaRefs>
</ds:datastoreItem>
</file>

<file path=customXml/itemProps3.xml><?xml version="1.0" encoding="utf-8"?>
<ds:datastoreItem xmlns:ds="http://schemas.openxmlformats.org/officeDocument/2006/customXml" ds:itemID="{42EEDADA-F78A-43B6-B31E-82D30FC1CD7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202</Words>
  <Application>Microsoft Office PowerPoint</Application>
  <PresentationFormat>Custom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Lindsay Hamilton</dc:creator>
  <cp:lastModifiedBy>Jean Rodier</cp:lastModifiedBy>
  <cp:revision>2</cp:revision>
  <dcterms:created xsi:type="dcterms:W3CDTF">2024-12-06T14:51:29Z</dcterms:created>
  <dcterms:modified xsi:type="dcterms:W3CDTF">2024-12-11T20:01:44Z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0x010100852193D3655C8C48BCE06CC680B408FA</vt:lpwstr>
  </property>
  <property fmtid="{D5CDD505-2E9C-101B-9397-08002B2CF9AE}" pid="3" name="MediaServiceImageTags">
    <vt:lpwstr/>
  </property>
</Properties>
</file>